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72" r:id="rId4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F00"/>
    <a:srgbClr val="009065"/>
    <a:srgbClr val="B22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8EFD863-09DE-4A2A-8049-9C0D238675DC}" type="datetimeFigureOut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 편집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DA04AA-CA5F-4874-90DF-E31462563A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2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BF12-EC0E-470F-A579-780961974D1A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A252-6C64-4BBB-93E1-915BA95787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52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189C-229D-44B2-A153-F8AF1C853876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07DF-956E-42DF-8543-D54D3E8617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76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1F45-9BA1-49EF-8616-76DD74AF9445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EDA8-E988-4856-BA06-D8BD32BA4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06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F79E-90C4-47F5-B347-4E610464ACA4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54CF-48FE-483B-9629-7787765F98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04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9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4F08-9638-478D-9991-06BBA609C893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BEAC-121A-4175-8FF0-59AE04CE99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6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93DB6-E516-4C48-A0F9-70F8F2346A1C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A9B3-ACA1-48B9-BCAA-018EB6EC5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55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55FE-EF42-4829-919F-341913ADA131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FF436-4791-49ED-9B0D-6E6D78C17B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83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1055-DFF0-404C-A7A6-17CC5BBF1D49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E052-6E7E-4DF5-B2A9-5147889572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37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4562-556E-4C0A-AF52-8437DAFD1495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EB634-9677-42C2-9056-92192510B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30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05D3-0CBE-454C-BC00-326553FDCF3B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249B-7312-4D3B-AFD3-BCAE7111F6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81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91F0-15FD-417B-851E-F79CFE1A098A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A2A7-1AAF-4276-A2C5-082C5C9AD5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50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3B2124-63BC-47DD-B0DC-CB86857BACD8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097963" y="61737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CECEA2-2C90-41B3-BC7C-E96C08DA1F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154613" y="1984375"/>
            <a:ext cx="7037387" cy="237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123" name="TextBox 17"/>
          <p:cNvSpPr txBox="1">
            <a:spLocks noChangeArrowheads="1"/>
          </p:cNvSpPr>
          <p:nvPr/>
        </p:nvSpPr>
        <p:spPr bwMode="auto">
          <a:xfrm>
            <a:off x="5154613" y="2319338"/>
            <a:ext cx="70373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5154613" y="5019675"/>
            <a:ext cx="6965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  <a:endParaRPr lang="ko-KR" altLang="en-US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TextBox 20"/>
          <p:cNvSpPr txBox="1">
            <a:spLocks noChangeArrowheads="1"/>
          </p:cNvSpPr>
          <p:nvPr/>
        </p:nvSpPr>
        <p:spPr bwMode="auto">
          <a:xfrm>
            <a:off x="5154613" y="5548313"/>
            <a:ext cx="730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Affiliation, Country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1737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1FFCA2-1634-488B-A336-C329FE200DB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ko-KR" altLang="en-US" smtClean="0"/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0" y="1047750"/>
            <a:ext cx="10895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lang="en-US" altLang="ko-KR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Contents</a:t>
            </a:r>
            <a:endParaRPr lang="ko-KR" altLang="en-US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1737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F9CBD0-FE92-45EC-884A-22EEC8939FB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ko-KR" altLang="en-US" smtClean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0" y="1047750"/>
            <a:ext cx="10895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lang="en-US" altLang="ko-KR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Contents</a:t>
            </a:r>
            <a:endParaRPr lang="ko-KR" altLang="en-US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</Words>
  <Application>Microsoft Office PowerPoint</Application>
  <PresentationFormat>와이드스크린</PresentationFormat>
  <Paragraphs>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Verdana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The Within MS</dc:creator>
  <cp:lastModifiedBy>WITHIN</cp:lastModifiedBy>
  <cp:revision>14</cp:revision>
  <dcterms:created xsi:type="dcterms:W3CDTF">2019-09-18T06:33:20Z</dcterms:created>
  <dcterms:modified xsi:type="dcterms:W3CDTF">2023-09-27T01:23:39Z</dcterms:modified>
</cp:coreProperties>
</file>